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4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2b68a768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2b68a768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357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2b68a768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2b68a768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fromzero/ir_and_lc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duinofromzero/ir_and_lc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198225" y="2479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Arduino project: IR receiver and LCD (liquid crystal display)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460975" y="5322250"/>
            <a:ext cx="5796900" cy="10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An “Arduino From Zero” project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© 2020 Adam Wagman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247801" y="2160537"/>
            <a:ext cx="3619025" cy="48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Arduino programming: Structure for a typical sketch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838200" y="1573967"/>
            <a:ext cx="10515600" cy="491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Although the minimum requirement is just having </a:t>
            </a:r>
            <a:r>
              <a:rPr lang="en-US" i="1"/>
              <a:t>setup() </a:t>
            </a:r>
            <a:r>
              <a:rPr lang="en-US"/>
              <a:t>and </a:t>
            </a:r>
            <a:r>
              <a:rPr lang="en-US" i="1"/>
              <a:t>loop()</a:t>
            </a:r>
            <a:r>
              <a:rPr lang="en-US"/>
              <a:t>, most basic sketches have this structure: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Include a header file for each library you need to use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Define some constants to make it easier to refer to each pin, or to change which pins you use.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For components  that use a library, you typically create one C++ </a:t>
            </a:r>
            <a:r>
              <a:rPr lang="en-US" i="1"/>
              <a:t>object</a:t>
            </a:r>
            <a:r>
              <a:rPr lang="en-US"/>
              <a:t> to represent that component.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In the </a:t>
            </a:r>
            <a:r>
              <a:rPr lang="en-US" i="1"/>
              <a:t>setup() </a:t>
            </a:r>
            <a:r>
              <a:rPr lang="en-US"/>
              <a:t>function, specify which pins are used as inputs and which as outputs, unless an object from a library already did that.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/>
              <a:t>Do all of the interesting stuff in the </a:t>
            </a:r>
            <a:r>
              <a:rPr lang="en-US" i="1"/>
              <a:t>loop() </a:t>
            </a:r>
            <a:r>
              <a:rPr lang="en-US"/>
              <a:t>function.</a:t>
            </a: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3612630" y="335845"/>
            <a:ext cx="8310640" cy="646330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&lt;LiquidCrystal.h&gt;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&lt;IRremote.h&gt;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#define PIN_LCD_RS          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… more pins here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#define PIN_IR_RECEIVER_Y   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IRrecv irReceiver(PIN_IR_RECEIVER_Y);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LiquidCrystal lcd(PIN_LCD_RS, …);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setup()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lcd.print("Ready");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irReceiver.enableIRIn();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loop()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const char* buttonName =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irReceiver.getButtonName();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lcd.print(buttonName);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419270" y="288541"/>
            <a:ext cx="289612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Now, back to our original flowchart for this project…</a:t>
            </a:r>
            <a:endParaRPr/>
          </a:p>
        </p:txBody>
      </p:sp>
      <p:pic>
        <p:nvPicPr>
          <p:cNvPr id="156" name="Google Shape;156;p23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31" y="1975324"/>
            <a:ext cx="3193360" cy="436273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9059510" y="429130"/>
            <a:ext cx="2368446" cy="369332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Include library headers</a:t>
            </a:r>
            <a:endParaRPr/>
          </a:p>
        </p:txBody>
      </p:sp>
      <p:sp>
        <p:nvSpPr>
          <p:cNvPr id="158" name="Google Shape;158;p23"/>
          <p:cNvSpPr txBox="1"/>
          <p:nvPr/>
        </p:nvSpPr>
        <p:spPr>
          <a:xfrm>
            <a:off x="9059510" y="1152478"/>
            <a:ext cx="2566521" cy="369332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Define constants for pins</a:t>
            </a: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9059510" y="2239572"/>
            <a:ext cx="2566521" cy="369332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  library objects</a:t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7932046" y="3211410"/>
            <a:ext cx="3846135" cy="1200329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setup()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Initialize pins  (no more actually needed here)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Initialize objects if needed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7932046" y="4898669"/>
            <a:ext cx="3846135" cy="1200329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loop()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Get name of  pressed button from IR receiver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Display button name on LCD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04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Okay, that code was slightly oversimplified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838200" y="1169234"/>
            <a:ext cx="10515600" cy="500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 theory, we could write just exactly the code from the previous slide, but: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The libraries that already exist don’t provide exactly those functions  and require a little more setup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We’d like to add some debugging printouts to help make sure things are working the way we want and to figure out what’s wrong if they aren’t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We’d like to make our code a little easier to extend, e.g. if we add a light or motor to our circuit and want to use the buttons to control those too, rather than just printing the button name.</a:t>
            </a:r>
            <a:endParaRPr dirty="0"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The IR receiver has one extra behavior we need to deal with: if the user holds down a button on the remote, the receiver object will report just “repeat” rather than the name of the button.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043950" y="590866"/>
            <a:ext cx="9144000" cy="67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Now it’s time for you to go for it!</a:t>
            </a:r>
            <a:endParaRPr sz="4000" dirty="0"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043950" y="1544650"/>
            <a:ext cx="9723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dirty="0"/>
              <a:t>All of the code, wiring diagrams, and documentation can  be downloaded from 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https://github.com/arduinofromzero/ir_and_lcd</a:t>
            </a:r>
            <a:r>
              <a:rPr lang="en-US" sz="2800" dirty="0"/>
              <a:t>.  Just click on the “Code” button and then “Download ZIP"</a:t>
            </a:r>
            <a:endParaRPr sz="2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dirty="0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975" y="3352750"/>
            <a:ext cx="5899775" cy="3153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164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043950" y="590866"/>
            <a:ext cx="9144000" cy="67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just want to dive in: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043950" y="1544650"/>
            <a:ext cx="9723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/>
              <a:t>All of the code, wiring diagrams, and documentation can  be downloaded from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https://github.com/arduinofromzero/ir_and_lcd</a:t>
            </a:r>
            <a:r>
              <a:rPr lang="en-US" sz="2800"/>
              <a:t>.  Just click on the “Code” button and then “Download ZIP"</a:t>
            </a:r>
            <a:endParaRPr sz="2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975" y="3352750"/>
            <a:ext cx="5899775" cy="315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000" y="1096054"/>
            <a:ext cx="9245325" cy="576194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3098308" y="428625"/>
            <a:ext cx="45931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Conceptual hardware diagram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732" y="772512"/>
            <a:ext cx="4633362" cy="344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 descr="A close up of a devi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003" t="14861" r="956" b="23185"/>
          <a:stretch/>
        </p:blipFill>
        <p:spPr>
          <a:xfrm>
            <a:off x="133663" y="4285687"/>
            <a:ext cx="4327322" cy="209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 descr="A circuit boar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692" t="5311" r="1639" b="25243"/>
          <a:stretch/>
        </p:blipFill>
        <p:spPr>
          <a:xfrm>
            <a:off x="6283562" y="255216"/>
            <a:ext cx="5091663" cy="274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 descr="A circuit boa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38698" t="28264" r="35260" b="27429"/>
          <a:stretch/>
        </p:blipFill>
        <p:spPr>
          <a:xfrm>
            <a:off x="5584062" y="3168105"/>
            <a:ext cx="1399001" cy="17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 descr="A picture containing tex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l="4548" t="12823" r="2187" b="7547"/>
          <a:stretch/>
        </p:blipFill>
        <p:spPr>
          <a:xfrm>
            <a:off x="8404312" y="3335103"/>
            <a:ext cx="3572736" cy="228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 descr="A picture containing sitting, building, small, ca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36000" t="37473" r="49027" b="36025"/>
          <a:stretch/>
        </p:blipFill>
        <p:spPr>
          <a:xfrm>
            <a:off x="4696687" y="5239726"/>
            <a:ext cx="1026815" cy="136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 descr="A picture containing field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 l="20833" t="33627" r="35410" b="31666"/>
          <a:stretch/>
        </p:blipFill>
        <p:spPr>
          <a:xfrm>
            <a:off x="6339850" y="5447800"/>
            <a:ext cx="1941518" cy="115498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783755" y="5671349"/>
            <a:ext cx="6953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7147650" y="5622944"/>
            <a:ext cx="6953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2695575" y="180656"/>
            <a:ext cx="27336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964273" y="289546"/>
            <a:ext cx="4326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Conceptual code flowchart</a:t>
            </a:r>
            <a:endParaRPr/>
          </a:p>
        </p:txBody>
      </p:sp>
      <p:pic>
        <p:nvPicPr>
          <p:cNvPr id="119" name="Google Shape;119;p1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1073" y="289546"/>
            <a:ext cx="4795901" cy="655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/>
        </p:nvSpPr>
        <p:spPr>
          <a:xfrm>
            <a:off x="964272" y="289546"/>
            <a:ext cx="66261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Breadboard placement and wiring diagram</a:t>
            </a:r>
            <a:endParaRPr/>
          </a:p>
        </p:txBody>
      </p:sp>
      <p:pic>
        <p:nvPicPr>
          <p:cNvPr id="125" name="Google Shape;125;p18" descr="Diagram, schematic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168" y="1051354"/>
            <a:ext cx="9957663" cy="475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325446" y="352176"/>
            <a:ext cx="27058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Circuit schematic</a:t>
            </a:r>
            <a:endParaRPr/>
          </a:p>
        </p:txBody>
      </p:sp>
      <p:pic>
        <p:nvPicPr>
          <p:cNvPr id="131" name="Google Shape;131;p19" descr="Diagram, schematic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438776" y="-1159281"/>
            <a:ext cx="6149174" cy="8438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8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Arduino programming: Fundamental concepts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838200" y="1049312"/>
            <a:ext cx="10515600" cy="557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An Arduino program is called a </a:t>
            </a:r>
            <a:r>
              <a:rPr lang="en-US" sz="2590" i="1"/>
              <a:t>sketch.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Sketches are written in a language called the “Arduino Programming Language,” which is  essentially the same as C++ with a few extra functions provided.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The most common Arduino functions we’ll use in basic programs just:</a:t>
            </a:r>
            <a:endParaRPr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alibri"/>
              <a:buAutoNum type="arabicPeriod"/>
            </a:pPr>
            <a:r>
              <a:rPr lang="en-US" sz="2220"/>
              <a:t>Specify whether a pin is an input or an output, or</a:t>
            </a:r>
            <a:endParaRPr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alibri"/>
              <a:buAutoNum type="arabicPeriod"/>
            </a:pPr>
            <a:r>
              <a:rPr lang="en-US" sz="2220"/>
              <a:t>Read a value from or write a value to a pin, or</a:t>
            </a:r>
            <a:endParaRPr/>
          </a:p>
          <a:p>
            <a:pPr marL="97155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Calibri"/>
              <a:buAutoNum type="arabicPeriod"/>
            </a:pPr>
            <a:r>
              <a:rPr lang="en-US" sz="2220"/>
              <a:t>Print a debugging message that can be viewed on the host computer, if the Arduino is connected  to the host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The full reference for the Arduino Programming Language can be found  here: </a:t>
            </a:r>
            <a:r>
              <a:rPr lang="en-US" sz="2590" u="sng">
                <a:solidFill>
                  <a:schemeClr val="hlink"/>
                </a:solidFill>
                <a:hlinkClick r:id="rId3"/>
              </a:rPr>
              <a:t>https://www.arduino.cc/reference/en/</a:t>
            </a:r>
            <a:endParaRPr sz="259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Most Arduino components (sensors, motors, displays, etc.) have a </a:t>
            </a:r>
            <a:r>
              <a:rPr lang="en-US" sz="2590" i="1"/>
              <a:t>library</a:t>
            </a:r>
            <a:r>
              <a:rPr lang="en-US" sz="2590"/>
              <a:t> that makes them easy to use with an Arduino.  A library is just code that you don’t have to write yourself.  You can write your own libraries, too!</a:t>
            </a:r>
            <a:endParaRPr/>
          </a:p>
          <a:p>
            <a:pPr marL="228600" lvl="0" indent="-6413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Arduino programming: Minimum requirements for a sketch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only absolute requirement for an Arduino sketch is that it has one function called </a:t>
            </a:r>
            <a:r>
              <a:rPr lang="en-US" i="1"/>
              <a:t>setup</a:t>
            </a:r>
            <a:r>
              <a:rPr lang="en-US"/>
              <a:t> and one function called </a:t>
            </a:r>
            <a:r>
              <a:rPr lang="en-US" i="1"/>
              <a:t>loop</a:t>
            </a:r>
            <a:r>
              <a:rPr lang="en-US"/>
              <a:t>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setup function is called only once, when the sketch starts; that occurs whenever the Arduino first powers up or when it resets (typically by pushing the reset button, although it’s possible to use code to do a reset).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loop function runs after the setup function, and it runs continuously in a (surprise!) loop, until the Arduino either powers down or is reset.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Either function could be empty if you didn’t need it, although that would be rather unusual.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854</Words>
  <Application>Microsoft Office PowerPoint</Application>
  <PresentationFormat>Widescreen</PresentationFormat>
  <Paragraphs>74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Courier New</vt:lpstr>
      <vt:lpstr>Office Theme</vt:lpstr>
      <vt:lpstr>Arduino project: IR receiver and LCD (liquid crystal display)</vt:lpstr>
      <vt:lpstr>If you just want to dive in: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programming: Fundamental concepts</vt:lpstr>
      <vt:lpstr>Arduino programming: Minimum requirements for a sketch</vt:lpstr>
      <vt:lpstr>Arduino programming: Structure for a typical sketch</vt:lpstr>
      <vt:lpstr>PowerPoint Presentation</vt:lpstr>
      <vt:lpstr>Okay, that code was slightly oversimplified</vt:lpstr>
      <vt:lpstr>Now it’s time for you to go for 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project: IR receiver and LCD (liquid crystal display)</dc:title>
  <cp:lastModifiedBy>Wagman, Adam</cp:lastModifiedBy>
  <cp:revision>2</cp:revision>
  <dcterms:modified xsi:type="dcterms:W3CDTF">2020-11-17T16:47:15Z</dcterms:modified>
</cp:coreProperties>
</file>